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B4C496-FCBF-406D-B417-C233356EF1F0}" v="18" dt="2022-11-14T12:44:03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06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jn Koops" userId="668fd92a-26ff-4749-8896-1f9aaa5d7952" providerId="ADAL" clId="{CBB4C496-FCBF-406D-B417-C233356EF1F0}"/>
    <pc:docChg chg="undo custSel modSld">
      <pc:chgData name="Martijn Koops" userId="668fd92a-26ff-4749-8896-1f9aaa5d7952" providerId="ADAL" clId="{CBB4C496-FCBF-406D-B417-C233356EF1F0}" dt="2022-11-14T12:44:07.949" v="65" actId="6549"/>
      <pc:docMkLst>
        <pc:docMk/>
      </pc:docMkLst>
      <pc:sldChg chg="addSp delSp modSp mod">
        <pc:chgData name="Martijn Koops" userId="668fd92a-26ff-4749-8896-1f9aaa5d7952" providerId="ADAL" clId="{CBB4C496-FCBF-406D-B417-C233356EF1F0}" dt="2022-11-14T12:44:07.949" v="65" actId="6549"/>
        <pc:sldMkLst>
          <pc:docMk/>
          <pc:sldMk cId="71056025" sldId="289"/>
        </pc:sldMkLst>
        <pc:spChg chg="add del mod">
          <ac:chgData name="Martijn Koops" userId="668fd92a-26ff-4749-8896-1f9aaa5d7952" providerId="ADAL" clId="{CBB4C496-FCBF-406D-B417-C233356EF1F0}" dt="2022-11-14T12:44:04.700" v="64" actId="11529"/>
          <ac:spMkLst>
            <pc:docMk/>
            <pc:sldMk cId="71056025" sldId="289"/>
            <ac:spMk id="2" creationId="{32230A9B-63F9-24C2-E3E2-B7D6BA908025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10" creationId="{24E3340E-42DE-0133-A907-D4951B9139FF}"/>
          </ac:spMkLst>
        </pc:spChg>
        <pc:spChg chg="mod">
          <ac:chgData name="Martijn Koops" userId="668fd92a-26ff-4749-8896-1f9aaa5d7952" providerId="ADAL" clId="{CBB4C496-FCBF-406D-B417-C233356EF1F0}" dt="2022-11-14T12:44:07.949" v="65" actId="6549"/>
          <ac:spMkLst>
            <pc:docMk/>
            <pc:sldMk cId="71056025" sldId="289"/>
            <ac:spMk id="45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4:03.732" v="62" actId="164"/>
          <ac:spMkLst>
            <pc:docMk/>
            <pc:sldMk cId="71056025" sldId="289"/>
            <ac:spMk id="46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4:03.732" v="62" actId="164"/>
          <ac:spMkLst>
            <pc:docMk/>
            <pc:sldMk cId="71056025" sldId="289"/>
            <ac:spMk id="47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4:03.732" v="62" actId="164"/>
          <ac:spMkLst>
            <pc:docMk/>
            <pc:sldMk cId="71056025" sldId="289"/>
            <ac:spMk id="48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4:03.732" v="62" actId="164"/>
          <ac:spMkLst>
            <pc:docMk/>
            <pc:sldMk cId="71056025" sldId="289"/>
            <ac:spMk id="49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4:03.732" v="62" actId="164"/>
          <ac:spMkLst>
            <pc:docMk/>
            <pc:sldMk cId="71056025" sldId="289"/>
            <ac:spMk id="50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4:03.732" v="62" actId="164"/>
          <ac:spMkLst>
            <pc:docMk/>
            <pc:sldMk cId="71056025" sldId="289"/>
            <ac:spMk id="51" creationId="{00000000-0000-0000-0000-000000000000}"/>
          </ac:spMkLst>
        </pc:spChg>
        <pc:spChg chg="del ord">
          <ac:chgData name="Martijn Koops" userId="668fd92a-26ff-4749-8896-1f9aaa5d7952" providerId="ADAL" clId="{CBB4C496-FCBF-406D-B417-C233356EF1F0}" dt="2022-11-14T11:54:10.458" v="3" actId="478"/>
          <ac:spMkLst>
            <pc:docMk/>
            <pc:sldMk cId="71056025" sldId="289"/>
            <ac:spMk id="67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68" creationId="{4349E50E-D57B-8BC4-55B4-CAF3262C33ED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69" creationId="{1E7A3EDB-9F9A-078B-34E2-A59F8A91CB14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70" creationId="{7E8AD0B7-D8B0-B172-C6B2-0CFEFC533962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71" creationId="{69B94228-C40C-8084-7C29-7447152F6C6F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72" creationId="{544441F4-32D4-96A9-693B-2EA45B8ED078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73" creationId="{175BCCEF-4CEC-B1DB-8351-426994FAB9AC}"/>
          </ac:spMkLst>
        </pc:spChg>
        <pc:spChg chg="mod">
          <ac:chgData name="Martijn Koops" userId="668fd92a-26ff-4749-8896-1f9aaa5d7952" providerId="ADAL" clId="{CBB4C496-FCBF-406D-B417-C233356EF1F0}" dt="2022-11-14T12:43:59.277" v="48"/>
          <ac:spMkLst>
            <pc:docMk/>
            <pc:sldMk cId="71056025" sldId="289"/>
            <ac:spMk id="74" creationId="{BBE456DD-34CF-7B18-5660-5674B3F77993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77" creationId="{BEF28754-CF47-1FEF-C887-610326680A11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79" creationId="{88AB568B-30D5-1557-DB63-C1813ABD61E2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80" creationId="{322B49EF-9853-7258-1E18-44972B09199C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81" creationId="{76621CB6-3D4A-D139-C529-764E590E149F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82" creationId="{1C120D76-C103-7B31-4CBF-1BD964533B4E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83" creationId="{2415D562-2B6F-6575-82DA-CD3581B23976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84" creationId="{B5E4FC1B-E423-7F82-77D0-9B4A840A1161}"/>
          </ac:spMkLst>
        </pc:spChg>
        <pc:spChg chg="mod">
          <ac:chgData name="Martijn Koops" userId="668fd92a-26ff-4749-8896-1f9aaa5d7952" providerId="ADAL" clId="{CBB4C496-FCBF-406D-B417-C233356EF1F0}" dt="2022-11-14T12:43:59.553" v="49"/>
          <ac:spMkLst>
            <pc:docMk/>
            <pc:sldMk cId="71056025" sldId="289"/>
            <ac:spMk id="85" creationId="{04066480-5197-FC5A-75A4-CD43C6087CA5}"/>
          </ac:spMkLst>
        </pc:spChg>
        <pc:spChg chg="mod topLvl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98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99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100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101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102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103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1:54:01.286" v="1" actId="165"/>
          <ac:spMkLst>
            <pc:docMk/>
            <pc:sldMk cId="71056025" sldId="289"/>
            <ac:spMk id="104" creationId="{00000000-0000-0000-0000-000000000000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07" creationId="{2DB75951-EAA1-B535-C4C8-36FD749CA849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09" creationId="{6EE296BB-FDB3-5C4E-AC2C-0F0F3F0A9B8B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10" creationId="{E09FA041-B293-6744-744E-E6306E8532F6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11" creationId="{B4D086A2-D0D5-B302-AFDB-472FD3D32653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12" creationId="{6B52ADFE-127C-9DD4-D01F-2FF864B67467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13" creationId="{55DD51C1-C94A-92F6-A824-13A532BFEBF7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14" creationId="{FD8DCAA1-94DF-B671-A1D5-9166F363CFF8}"/>
          </ac:spMkLst>
        </pc:spChg>
        <pc:spChg chg="mod">
          <ac:chgData name="Martijn Koops" userId="668fd92a-26ff-4749-8896-1f9aaa5d7952" providerId="ADAL" clId="{CBB4C496-FCBF-406D-B417-C233356EF1F0}" dt="2022-11-14T12:43:59.758" v="50"/>
          <ac:spMkLst>
            <pc:docMk/>
            <pc:sldMk cId="71056025" sldId="289"/>
            <ac:spMk id="115" creationId="{F15D7F15-FE9B-A7B6-21A4-9F141AC7E71B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18" creationId="{BD4650C1-9E70-A0FC-C729-530E508E2421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0" creationId="{E1D9E987-BFEB-9DA8-C15D-A4D10F555CEB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1" creationId="{F3144E5F-D70E-CC89-179B-7ED60F4042EE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2" creationId="{F32E23C4-6919-186D-6B2E-4CD7738E0F46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3" creationId="{E311C53E-E847-728B-5D5F-76B64E4EB8D1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4" creationId="{DAD86386-3ED7-A1C7-929A-8BD456EAB6FD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5" creationId="{9D6FF0D3-DA9F-089E-040E-B51C6BC49E33}"/>
          </ac:spMkLst>
        </pc:spChg>
        <pc:spChg chg="mod">
          <ac:chgData name="Martijn Koops" userId="668fd92a-26ff-4749-8896-1f9aaa5d7952" providerId="ADAL" clId="{CBB4C496-FCBF-406D-B417-C233356EF1F0}" dt="2022-11-14T12:43:59.904" v="51"/>
          <ac:spMkLst>
            <pc:docMk/>
            <pc:sldMk cId="71056025" sldId="289"/>
            <ac:spMk id="126" creationId="{E9B0E720-E731-D13C-C241-4B813127C4E5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29" creationId="{55ED6FE8-A71F-C75C-3810-9C2F85326496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1" creationId="{7495F286-69F5-9339-72B3-E86B57E3AE64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2" creationId="{D2BDD369-AA39-C5CA-4B7B-299A2DF8A7EA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3" creationId="{8696465F-E852-792B-F941-0B40A3150399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4" creationId="{CF890F20-1A68-1E8B-03BE-4E1EDEF077FE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5" creationId="{6269A378-E1CE-4179-B124-41E0449FB002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6" creationId="{6DD26BD6-18C5-8B57-6F3C-1CC29CEFA5A1}"/>
          </ac:spMkLst>
        </pc:spChg>
        <pc:spChg chg="mod">
          <ac:chgData name="Martijn Koops" userId="668fd92a-26ff-4749-8896-1f9aaa5d7952" providerId="ADAL" clId="{CBB4C496-FCBF-406D-B417-C233356EF1F0}" dt="2022-11-14T12:44:00.067" v="52"/>
          <ac:spMkLst>
            <pc:docMk/>
            <pc:sldMk cId="71056025" sldId="289"/>
            <ac:spMk id="137" creationId="{986B6518-277F-F35C-4665-64CE953A21B9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0" creationId="{DA260618-8159-FE2A-3CEE-AA24A091C265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2" creationId="{18A29D1D-723B-DF52-9629-5A001699520E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3" creationId="{5EE84C97-FEF3-682C-60F0-1971940AA3EC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4" creationId="{EE174B61-EAEC-38D5-5583-FCB69B8D5FC0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5" creationId="{598BCDD8-C896-BEF1-E982-3E1E5582D880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6" creationId="{997F7B52-B8DA-D92C-56BA-8A5E3FC6A60B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7" creationId="{A3AD6E6E-98C5-2B8F-FA39-BE728A7CEE33}"/>
          </ac:spMkLst>
        </pc:spChg>
        <pc:spChg chg="mod">
          <ac:chgData name="Martijn Koops" userId="668fd92a-26ff-4749-8896-1f9aaa5d7952" providerId="ADAL" clId="{CBB4C496-FCBF-406D-B417-C233356EF1F0}" dt="2022-11-14T12:44:00.202" v="53"/>
          <ac:spMkLst>
            <pc:docMk/>
            <pc:sldMk cId="71056025" sldId="289"/>
            <ac:spMk id="148" creationId="{B7D74766-D227-61F7-CAFD-0B1F7E1EAA31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1" creationId="{EE70720A-17D3-0008-2DF1-DF6C9FC23465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3" creationId="{06F670E7-F7B9-8500-8400-F47461A93284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4" creationId="{8456FDFD-869E-8113-07C1-CA965E8B32BA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5" creationId="{09C1F7A7-2007-2A96-5A1F-12D9BAE92F72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6" creationId="{7413C081-9990-04EF-6F50-5B8527ED64D1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7" creationId="{110AEC7A-572E-F738-75CF-D8BB8F6E1C0E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8" creationId="{15425EE9-0A4F-B7EE-83C7-68CEA4115CB2}"/>
          </ac:spMkLst>
        </pc:spChg>
        <pc:spChg chg="mod">
          <ac:chgData name="Martijn Koops" userId="668fd92a-26ff-4749-8896-1f9aaa5d7952" providerId="ADAL" clId="{CBB4C496-FCBF-406D-B417-C233356EF1F0}" dt="2022-11-14T12:44:00.420" v="54"/>
          <ac:spMkLst>
            <pc:docMk/>
            <pc:sldMk cId="71056025" sldId="289"/>
            <ac:spMk id="159" creationId="{589DF6E2-46DA-CE92-90B2-3F55CB4BF860}"/>
          </ac:spMkLst>
        </pc:spChg>
        <pc:grpChg chg="add mod">
          <ac:chgData name="Martijn Koops" userId="668fd92a-26ff-4749-8896-1f9aaa5d7952" providerId="ADAL" clId="{CBB4C496-FCBF-406D-B417-C233356EF1F0}" dt="2022-11-14T12:44:03.732" v="62" actId="164"/>
          <ac:grpSpMkLst>
            <pc:docMk/>
            <pc:sldMk cId="71056025" sldId="289"/>
            <ac:grpSpMk id="3" creationId="{C084F432-047B-C5F8-3EAC-CD963C16C5E1}"/>
          </ac:grpSpMkLst>
        </pc:grpChg>
        <pc:grpChg chg="add del mod">
          <ac:chgData name="Martijn Koops" userId="668fd92a-26ff-4749-8896-1f9aaa5d7952" providerId="ADAL" clId="{CBB4C496-FCBF-406D-B417-C233356EF1F0}" dt="2022-11-14T12:44:02.776" v="61"/>
          <ac:grpSpMkLst>
            <pc:docMk/>
            <pc:sldMk cId="71056025" sldId="289"/>
            <ac:grpSpMk id="4" creationId="{9A4A1EBF-A027-B270-13C7-2FBB3A3EB918}"/>
          </ac:grpSpMkLst>
        </pc:grpChg>
        <pc:grpChg chg="mod">
          <ac:chgData name="Martijn Koops" userId="668fd92a-26ff-4749-8896-1f9aaa5d7952" providerId="ADAL" clId="{CBB4C496-FCBF-406D-B417-C233356EF1F0}" dt="2022-11-14T12:43:59.277" v="48"/>
          <ac:grpSpMkLst>
            <pc:docMk/>
            <pc:sldMk cId="71056025" sldId="289"/>
            <ac:grpSpMk id="6" creationId="{E83EDD2A-1738-0309-47D2-B7882BEEA358}"/>
          </ac:grpSpMkLst>
        </pc:grpChg>
        <pc:grpChg chg="mod">
          <ac:chgData name="Martijn Koops" userId="668fd92a-26ff-4749-8896-1f9aaa5d7952" providerId="ADAL" clId="{CBB4C496-FCBF-406D-B417-C233356EF1F0}" dt="2022-11-14T12:44:03.732" v="62" actId="164"/>
          <ac:grpSpMkLst>
            <pc:docMk/>
            <pc:sldMk cId="71056025" sldId="289"/>
            <ac:grpSpMk id="9" creationId="{00000000-0000-0000-0000-000000000000}"/>
          </ac:grpSpMkLst>
        </pc:grpChg>
        <pc:grpChg chg="mod">
          <ac:chgData name="Martijn Koops" userId="668fd92a-26ff-4749-8896-1f9aaa5d7952" providerId="ADAL" clId="{CBB4C496-FCBF-406D-B417-C233356EF1F0}" dt="2022-11-14T12:44:03.732" v="62" actId="164"/>
          <ac:grpSpMkLst>
            <pc:docMk/>
            <pc:sldMk cId="71056025" sldId="289"/>
            <ac:grpSpMk id="44" creationId="{00000000-0000-0000-0000-000000000000}"/>
          </ac:grpSpMkLst>
        </pc:grpChg>
        <pc:grpChg chg="mod">
          <ac:chgData name="Martijn Koops" userId="668fd92a-26ff-4749-8896-1f9aaa5d7952" providerId="ADAL" clId="{CBB4C496-FCBF-406D-B417-C233356EF1F0}" dt="2022-11-14T12:43:59.277" v="48"/>
          <ac:grpSpMkLst>
            <pc:docMk/>
            <pc:sldMk cId="71056025" sldId="289"/>
            <ac:grpSpMk id="67" creationId="{7E0074A3-0342-A64D-010C-3BE27B4A58F7}"/>
          </ac:grpSpMkLst>
        </pc:grpChg>
        <pc:grpChg chg="add del mod">
          <ac:chgData name="Martijn Koops" userId="668fd92a-26ff-4749-8896-1f9aaa5d7952" providerId="ADAL" clId="{CBB4C496-FCBF-406D-B417-C233356EF1F0}" dt="2022-11-14T12:44:02.365" v="60"/>
          <ac:grpSpMkLst>
            <pc:docMk/>
            <pc:sldMk cId="71056025" sldId="289"/>
            <ac:grpSpMk id="75" creationId="{F4D15E27-17FC-A208-849B-373895523219}"/>
          </ac:grpSpMkLst>
        </pc:grpChg>
        <pc:grpChg chg="mod">
          <ac:chgData name="Martijn Koops" userId="668fd92a-26ff-4749-8896-1f9aaa5d7952" providerId="ADAL" clId="{CBB4C496-FCBF-406D-B417-C233356EF1F0}" dt="2022-11-14T12:43:59.553" v="49"/>
          <ac:grpSpMkLst>
            <pc:docMk/>
            <pc:sldMk cId="71056025" sldId="289"/>
            <ac:grpSpMk id="76" creationId="{34FD709E-6EA6-5913-CE42-42539637043D}"/>
          </ac:grpSpMkLst>
        </pc:grpChg>
        <pc:grpChg chg="mod">
          <ac:chgData name="Martijn Koops" userId="668fd92a-26ff-4749-8896-1f9aaa5d7952" providerId="ADAL" clId="{CBB4C496-FCBF-406D-B417-C233356EF1F0}" dt="2022-11-14T12:43:59.553" v="49"/>
          <ac:grpSpMkLst>
            <pc:docMk/>
            <pc:sldMk cId="71056025" sldId="289"/>
            <ac:grpSpMk id="78" creationId="{1C1A85A9-E9AF-0B32-2A5C-7119DBA2F8DA}"/>
          </ac:grpSpMkLst>
        </pc:grpChg>
        <pc:grpChg chg="add del mod">
          <ac:chgData name="Martijn Koops" userId="668fd92a-26ff-4749-8896-1f9aaa5d7952" providerId="ADAL" clId="{CBB4C496-FCBF-406D-B417-C233356EF1F0}" dt="2022-11-14T12:44:02.210" v="59"/>
          <ac:grpSpMkLst>
            <pc:docMk/>
            <pc:sldMk cId="71056025" sldId="289"/>
            <ac:grpSpMk id="86" creationId="{2131FAE9-3807-F481-09BB-872933734842}"/>
          </ac:grpSpMkLst>
        </pc:grpChg>
        <pc:grpChg chg="add del mod">
          <ac:chgData name="Martijn Koops" userId="668fd92a-26ff-4749-8896-1f9aaa5d7952" providerId="ADAL" clId="{CBB4C496-FCBF-406D-B417-C233356EF1F0}" dt="2022-11-14T11:54:01.286" v="1" actId="165"/>
          <ac:grpSpMkLst>
            <pc:docMk/>
            <pc:sldMk cId="71056025" sldId="289"/>
            <ac:grpSpMk id="96" creationId="{00000000-0000-0000-0000-000000000000}"/>
          </ac:grpSpMkLst>
        </pc:grpChg>
        <pc:grpChg chg="mod topLvl">
          <ac:chgData name="Martijn Koops" userId="668fd92a-26ff-4749-8896-1f9aaa5d7952" providerId="ADAL" clId="{CBB4C496-FCBF-406D-B417-C233356EF1F0}" dt="2022-11-14T11:54:01.286" v="1" actId="165"/>
          <ac:grpSpMkLst>
            <pc:docMk/>
            <pc:sldMk cId="71056025" sldId="289"/>
            <ac:grpSpMk id="97" creationId="{00000000-0000-0000-0000-000000000000}"/>
          </ac:grpSpMkLst>
        </pc:grpChg>
        <pc:grpChg chg="mod">
          <ac:chgData name="Martijn Koops" userId="668fd92a-26ff-4749-8896-1f9aaa5d7952" providerId="ADAL" clId="{CBB4C496-FCBF-406D-B417-C233356EF1F0}" dt="2022-11-14T12:43:59.758" v="50"/>
          <ac:grpSpMkLst>
            <pc:docMk/>
            <pc:sldMk cId="71056025" sldId="289"/>
            <ac:grpSpMk id="106" creationId="{F6E751E3-FA95-4456-DFB6-DF427D3399CC}"/>
          </ac:grpSpMkLst>
        </pc:grpChg>
        <pc:grpChg chg="mod">
          <ac:chgData name="Martijn Koops" userId="668fd92a-26ff-4749-8896-1f9aaa5d7952" providerId="ADAL" clId="{CBB4C496-FCBF-406D-B417-C233356EF1F0}" dt="2022-11-14T12:43:59.758" v="50"/>
          <ac:grpSpMkLst>
            <pc:docMk/>
            <pc:sldMk cId="71056025" sldId="289"/>
            <ac:grpSpMk id="108" creationId="{2B46BB0D-4F44-583B-F0E0-F6AF7EDE3F0B}"/>
          </ac:grpSpMkLst>
        </pc:grpChg>
        <pc:grpChg chg="add del mod">
          <ac:chgData name="Martijn Koops" userId="668fd92a-26ff-4749-8896-1f9aaa5d7952" providerId="ADAL" clId="{CBB4C496-FCBF-406D-B417-C233356EF1F0}" dt="2022-11-14T12:44:02.065" v="58"/>
          <ac:grpSpMkLst>
            <pc:docMk/>
            <pc:sldMk cId="71056025" sldId="289"/>
            <ac:grpSpMk id="116" creationId="{D8439638-6E78-3A3A-CFF2-AD942F79F418}"/>
          </ac:grpSpMkLst>
        </pc:grpChg>
        <pc:grpChg chg="mod">
          <ac:chgData name="Martijn Koops" userId="668fd92a-26ff-4749-8896-1f9aaa5d7952" providerId="ADAL" clId="{CBB4C496-FCBF-406D-B417-C233356EF1F0}" dt="2022-11-14T12:43:59.904" v="51"/>
          <ac:grpSpMkLst>
            <pc:docMk/>
            <pc:sldMk cId="71056025" sldId="289"/>
            <ac:grpSpMk id="117" creationId="{44C547A0-0983-0E86-76AE-98C38CF56B5B}"/>
          </ac:grpSpMkLst>
        </pc:grpChg>
        <pc:grpChg chg="mod">
          <ac:chgData name="Martijn Koops" userId="668fd92a-26ff-4749-8896-1f9aaa5d7952" providerId="ADAL" clId="{CBB4C496-FCBF-406D-B417-C233356EF1F0}" dt="2022-11-14T12:43:59.904" v="51"/>
          <ac:grpSpMkLst>
            <pc:docMk/>
            <pc:sldMk cId="71056025" sldId="289"/>
            <ac:grpSpMk id="119" creationId="{0782B392-98E9-B043-9EE5-A743D825B262}"/>
          </ac:grpSpMkLst>
        </pc:grpChg>
        <pc:grpChg chg="add del mod">
          <ac:chgData name="Martijn Koops" userId="668fd92a-26ff-4749-8896-1f9aaa5d7952" providerId="ADAL" clId="{CBB4C496-FCBF-406D-B417-C233356EF1F0}" dt="2022-11-14T12:44:01.924" v="57"/>
          <ac:grpSpMkLst>
            <pc:docMk/>
            <pc:sldMk cId="71056025" sldId="289"/>
            <ac:grpSpMk id="127" creationId="{CDF846F8-AE6A-CE9F-3243-5DDEDC192356}"/>
          </ac:grpSpMkLst>
        </pc:grpChg>
        <pc:grpChg chg="mod">
          <ac:chgData name="Martijn Koops" userId="668fd92a-26ff-4749-8896-1f9aaa5d7952" providerId="ADAL" clId="{CBB4C496-FCBF-406D-B417-C233356EF1F0}" dt="2022-11-14T12:44:00.067" v="52"/>
          <ac:grpSpMkLst>
            <pc:docMk/>
            <pc:sldMk cId="71056025" sldId="289"/>
            <ac:grpSpMk id="128" creationId="{95C33B5E-CE11-7808-B9CB-03114132C4E0}"/>
          </ac:grpSpMkLst>
        </pc:grpChg>
        <pc:grpChg chg="mod">
          <ac:chgData name="Martijn Koops" userId="668fd92a-26ff-4749-8896-1f9aaa5d7952" providerId="ADAL" clId="{CBB4C496-FCBF-406D-B417-C233356EF1F0}" dt="2022-11-14T12:44:00.067" v="52"/>
          <ac:grpSpMkLst>
            <pc:docMk/>
            <pc:sldMk cId="71056025" sldId="289"/>
            <ac:grpSpMk id="130" creationId="{9F61B094-32D3-D4DB-1B17-EEDC2A131A13}"/>
          </ac:grpSpMkLst>
        </pc:grpChg>
        <pc:grpChg chg="add del mod">
          <ac:chgData name="Martijn Koops" userId="668fd92a-26ff-4749-8896-1f9aaa5d7952" providerId="ADAL" clId="{CBB4C496-FCBF-406D-B417-C233356EF1F0}" dt="2022-11-14T12:44:01.758" v="56"/>
          <ac:grpSpMkLst>
            <pc:docMk/>
            <pc:sldMk cId="71056025" sldId="289"/>
            <ac:grpSpMk id="138" creationId="{C9256CBA-7D3D-8F57-FAD4-A7CC9C0F658E}"/>
          </ac:grpSpMkLst>
        </pc:grpChg>
        <pc:grpChg chg="mod">
          <ac:chgData name="Martijn Koops" userId="668fd92a-26ff-4749-8896-1f9aaa5d7952" providerId="ADAL" clId="{CBB4C496-FCBF-406D-B417-C233356EF1F0}" dt="2022-11-14T12:44:00.202" v="53"/>
          <ac:grpSpMkLst>
            <pc:docMk/>
            <pc:sldMk cId="71056025" sldId="289"/>
            <ac:grpSpMk id="139" creationId="{40BC4154-D5FC-2FA5-C92B-77BFB08C4971}"/>
          </ac:grpSpMkLst>
        </pc:grpChg>
        <pc:grpChg chg="mod">
          <ac:chgData name="Martijn Koops" userId="668fd92a-26ff-4749-8896-1f9aaa5d7952" providerId="ADAL" clId="{CBB4C496-FCBF-406D-B417-C233356EF1F0}" dt="2022-11-14T12:44:00.202" v="53"/>
          <ac:grpSpMkLst>
            <pc:docMk/>
            <pc:sldMk cId="71056025" sldId="289"/>
            <ac:grpSpMk id="141" creationId="{AFE29A6C-89AC-AF02-D752-803D0A33A854}"/>
          </ac:grpSpMkLst>
        </pc:grpChg>
        <pc:grpChg chg="add del mod">
          <ac:chgData name="Martijn Koops" userId="668fd92a-26ff-4749-8896-1f9aaa5d7952" providerId="ADAL" clId="{CBB4C496-FCBF-406D-B417-C233356EF1F0}" dt="2022-11-14T12:44:01.607" v="55"/>
          <ac:grpSpMkLst>
            <pc:docMk/>
            <pc:sldMk cId="71056025" sldId="289"/>
            <ac:grpSpMk id="149" creationId="{6D635954-B9A5-0F75-2C7C-B524B846872C}"/>
          </ac:grpSpMkLst>
        </pc:grpChg>
        <pc:grpChg chg="mod">
          <ac:chgData name="Martijn Koops" userId="668fd92a-26ff-4749-8896-1f9aaa5d7952" providerId="ADAL" clId="{CBB4C496-FCBF-406D-B417-C233356EF1F0}" dt="2022-11-14T12:44:00.420" v="54"/>
          <ac:grpSpMkLst>
            <pc:docMk/>
            <pc:sldMk cId="71056025" sldId="289"/>
            <ac:grpSpMk id="150" creationId="{3B913CCD-6BC6-E6E3-779A-0B253CEB0512}"/>
          </ac:grpSpMkLst>
        </pc:grpChg>
        <pc:grpChg chg="mod">
          <ac:chgData name="Martijn Koops" userId="668fd92a-26ff-4749-8896-1f9aaa5d7952" providerId="ADAL" clId="{CBB4C496-FCBF-406D-B417-C233356EF1F0}" dt="2022-11-14T12:44:00.420" v="54"/>
          <ac:grpSpMkLst>
            <pc:docMk/>
            <pc:sldMk cId="71056025" sldId="289"/>
            <ac:grpSpMk id="152" creationId="{11EEE584-EA38-8B71-8DAB-9461B140AB8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B70C5-0DB0-BDEE-A33C-333234017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855088-F7BD-DA48-CEE8-C7CE56760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838D2B-F174-E1DD-B1B2-249EAB23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5575D5-D34E-4125-31D5-CC018285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897127-CF94-E099-B4D4-C12D0404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20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FF1BF9-3110-36DB-E003-96399C317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9857AD-3E1B-EC3B-C7EF-9ED84DF42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B0CDE3-236F-3E4C-B644-62A185F7F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7AE179-3F30-BABA-45E8-80649D6CF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0A70F2-3558-26DB-B3A8-77097FFA4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6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B7930A0-21A9-A0FF-29AB-673F0A8A8F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7CDD04-C2F7-E56D-D6C1-8ABA3A417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04C6EF-7633-0AEA-9A4A-E734A0E6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2BB2F1-701C-4E04-A59C-993FA807B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03D501-4C79-24AA-BB7A-B6CA6835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3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1201B9-4B0C-FF4D-5A7E-9AE860C99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01833F-9A4C-4343-59E9-A460023F3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E546BD-23FF-B6A1-D805-E62ED11E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CEF123-2F54-CEB0-0FEE-A350B1BE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05CE9D-8CEA-724B-F0AA-34CC3EC0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22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F603D3-2F34-3CC0-044C-A1E67D4E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27FCD8-1A14-0933-3EB8-AAB16C9A3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23BE65-E720-F5C8-1C7D-E4C41FDD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97D44F-6E82-B61B-5A94-C09413390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258752-F4ED-72BB-2380-0655266C9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92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E84AA6-165B-25F3-C8A8-B445DBDD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72E3BA-BE2B-171B-751A-A70C3629C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F4DBA9-0C5A-CD5A-DBC2-6E55393CF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736AF8-264A-02BC-6A44-86981AF5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855E1C-95BF-2749-3577-DD68380A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A756CB-E704-E738-1154-5ECF64A16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17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1738B5-CCEE-A0DC-83DC-812D2B4E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9D1625-AF30-3B45-E938-A40D9B640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3688DA-D16A-BD24-A8B5-F535A4867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E8D010C-3C6C-F882-EB15-D1AF42BDC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9C1240-3041-9F13-13D7-77E06B494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F0078C7-F029-2693-BA11-BC2496D13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D2016AD-F010-AAE0-03E5-498161B8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B6017B7-F0BF-B3D0-B94F-A744981CA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63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3DBB7-05B9-D946-1581-019CEC753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FACCD2-65DB-F8C3-4E14-9D9830440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FAAB02D-11BD-4BB9-89AF-5F3C37DD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CFCC4F2-3FBD-A1B9-50B6-6E2FAB7B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719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4DE29E7-7F27-7EE3-257B-D4A5B9D35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A03A6C7-4D02-B933-6C2B-5001A750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48EDB8-BEB4-74C9-63F0-8AC8BD163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72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B78C33-D99D-9A5A-B078-85FDB0D00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EF4CCF-074A-D113-2C53-B4389F34B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99C30E-18D6-43C6-AA88-9EB53DF2A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86EA47-11D5-992B-FBE3-45562BCB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2DF646-2D3D-E7F6-DB93-ED49B9D1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45BA04-84AF-22FF-4A16-5375A161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33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3799-6A00-FFB4-3330-8DD48B86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3572476-D4BD-09A3-4A1B-06B15CBE6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5998D7-EFBF-CDF5-E43E-0D5B4CE3C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28A738-F3D0-8729-97C3-AE225038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BBF471-AED0-6717-8652-951C2CDB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2E99F8-4F87-87B5-7AA3-9A1C077C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64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E7D94F3-4768-9044-CCA8-D20C9B7CD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0A79EF-4F82-3450-2840-9FD31CD0B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3E8759-C701-196B-3D5D-BECBF07B7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C76E-3529-4EF0-8CBC-0A01E4FF6A2E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515A6B-DEAD-04E7-44C1-1AD86C86C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2225F9-4CE6-247A-691A-F0F6108A3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7D3B-43F3-4783-924A-190040E3D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6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5"/>
          <p:cNvGrpSpPr>
            <a:grpSpLocks noChangeAspect="1"/>
          </p:cNvGrpSpPr>
          <p:nvPr/>
        </p:nvGrpSpPr>
        <p:grpSpPr>
          <a:xfrm>
            <a:off x="1966094" y="619935"/>
            <a:ext cx="8302765" cy="5716669"/>
            <a:chOff x="-32" y="-1"/>
            <a:chExt cx="3163896" cy="2871403"/>
          </a:xfrm>
        </p:grpSpPr>
        <p:grpSp>
          <p:nvGrpSpPr>
            <p:cNvPr id="60" name="Group 14"/>
            <p:cNvGrpSpPr/>
            <p:nvPr/>
          </p:nvGrpSpPr>
          <p:grpSpPr>
            <a:xfrm>
              <a:off x="-32" y="-1"/>
              <a:ext cx="3163896" cy="2871403"/>
              <a:chOff x="-32" y="-1"/>
              <a:chExt cx="3163896" cy="2871403"/>
            </a:xfrm>
          </p:grpSpPr>
          <p:sp>
            <p:nvSpPr>
              <p:cNvPr id="62" name="Rounded Rectangle 7"/>
              <p:cNvSpPr/>
              <p:nvPr/>
            </p:nvSpPr>
            <p:spPr>
              <a:xfrm>
                <a:off x="160756" y="2669072"/>
                <a:ext cx="2850306" cy="200417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r>
                  <a:rPr lang="nl-NL" sz="1050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Creëren</a:t>
                </a:r>
                <a:endParaRPr lang="nl-NL" sz="105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3" name="Rounded Rectangle 9"/>
              <p:cNvSpPr/>
              <p:nvPr/>
            </p:nvSpPr>
            <p:spPr>
              <a:xfrm>
                <a:off x="160763" y="201881"/>
                <a:ext cx="2850003" cy="2468471"/>
              </a:xfrm>
              <a:prstGeom prst="roundRect">
                <a:avLst>
                  <a:gd name="adj" fmla="val 114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r>
                  <a:rPr lang="nl-NL" sz="60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nl-NL" sz="9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4" name="Rounded Rectangle 11"/>
              <p:cNvSpPr/>
              <p:nvPr/>
            </p:nvSpPr>
            <p:spPr>
              <a:xfrm rot="5400000">
                <a:off x="-1254872" y="1455730"/>
                <a:ext cx="2670536" cy="16071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r>
                  <a:rPr lang="nl-NL" sz="1050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lang="nl-NL" sz="105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5" name="Rounded Rectangle 12"/>
              <p:cNvSpPr/>
              <p:nvPr/>
            </p:nvSpPr>
            <p:spPr>
              <a:xfrm>
                <a:off x="-32" y="185"/>
                <a:ext cx="3163824" cy="2871217"/>
              </a:xfrm>
              <a:prstGeom prst="roundRect">
                <a:avLst>
                  <a:gd name="adj" fmla="val 47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66" name="Rounded Rectangle 13"/>
              <p:cNvSpPr/>
              <p:nvPr/>
            </p:nvSpPr>
            <p:spPr>
              <a:xfrm>
                <a:off x="40" y="-1"/>
                <a:ext cx="3163824" cy="201503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05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61" name="Rounded Rectangle 15"/>
            <p:cNvSpPr/>
            <p:nvPr/>
          </p:nvSpPr>
          <p:spPr>
            <a:xfrm rot="16200000">
              <a:off x="1751334" y="1459526"/>
              <a:ext cx="2670290" cy="152873"/>
            </a:xfrm>
            <a:prstGeom prst="roundRect">
              <a:avLst>
                <a:gd name="adj" fmla="val 10383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27000" rIns="27000" bIns="27000" rtlCol="0" anchor="ctr">
              <a:noAutofit/>
            </a:bodyPr>
            <a:lstStyle/>
            <a:p>
              <a:pPr algn="ctr"/>
              <a:r>
                <a:rPr lang="nl-NL" sz="105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…</a:t>
              </a:r>
            </a:p>
          </p:txBody>
        </p:sp>
      </p:grp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4396434" y="4348851"/>
            <a:ext cx="1562262" cy="1448109"/>
            <a:chOff x="-32" y="0"/>
            <a:chExt cx="3163857" cy="2871402"/>
          </a:xfrm>
        </p:grpSpPr>
        <p:grpSp>
          <p:nvGrpSpPr>
            <p:cNvPr id="52" name="Group 14"/>
            <p:cNvGrpSpPr/>
            <p:nvPr/>
          </p:nvGrpSpPr>
          <p:grpSpPr>
            <a:xfrm>
              <a:off x="-32" y="0"/>
              <a:ext cx="3163856" cy="2871402"/>
              <a:chOff x="-32" y="0"/>
              <a:chExt cx="3163856" cy="2871402"/>
            </a:xfrm>
          </p:grpSpPr>
          <p:sp>
            <p:nvSpPr>
              <p:cNvPr id="54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55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6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7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0" rIns="27000" bIns="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8" name="Rounded Rectangle 12"/>
              <p:cNvSpPr/>
              <p:nvPr/>
            </p:nvSpPr>
            <p:spPr>
              <a:xfrm>
                <a:off x="-32" y="185"/>
                <a:ext cx="3163827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59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53" name="Rounded Rectangle 15"/>
            <p:cNvSpPr/>
            <p:nvPr/>
          </p:nvSpPr>
          <p:spPr>
            <a:xfrm rot="16200000">
              <a:off x="1699261" y="1406652"/>
              <a:ext cx="2395728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0" rIns="27000" bIns="0" rtlCol="0" anchor="ctr">
              <a:noAutofit/>
            </a:bodyPr>
            <a:lstStyle/>
            <a:p>
              <a:pPr algn="ctr"/>
              <a:endParaRPr lang="nl-NL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oup 25"/>
          <p:cNvGrpSpPr>
            <a:grpSpLocks noChangeAspect="1"/>
          </p:cNvGrpSpPr>
          <p:nvPr/>
        </p:nvGrpSpPr>
        <p:grpSpPr>
          <a:xfrm>
            <a:off x="2626911" y="1189758"/>
            <a:ext cx="1562262" cy="1448109"/>
            <a:chOff x="-32" y="0"/>
            <a:chExt cx="3163857" cy="2871402"/>
          </a:xfrm>
        </p:grpSpPr>
        <p:grpSp>
          <p:nvGrpSpPr>
            <p:cNvPr id="44" name="Group 14"/>
            <p:cNvGrpSpPr/>
            <p:nvPr/>
          </p:nvGrpSpPr>
          <p:grpSpPr>
            <a:xfrm>
              <a:off x="-32" y="0"/>
              <a:ext cx="3163856" cy="2871402"/>
              <a:chOff x="-32" y="0"/>
              <a:chExt cx="3163856" cy="2871402"/>
            </a:xfrm>
          </p:grpSpPr>
          <p:sp>
            <p:nvSpPr>
              <p:cNvPr id="46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47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8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r>
                  <a:rPr lang="nl-NL" sz="60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--</a:t>
                </a:r>
                <a:endParaRPr lang="nl-NL" sz="9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0" name="Rounded Rectangle 12"/>
              <p:cNvSpPr/>
              <p:nvPr/>
            </p:nvSpPr>
            <p:spPr>
              <a:xfrm>
                <a:off x="-32" y="185"/>
                <a:ext cx="3163824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51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45" name="Rounded Rectangle 15"/>
            <p:cNvSpPr/>
            <p:nvPr/>
          </p:nvSpPr>
          <p:spPr>
            <a:xfrm rot="16200000">
              <a:off x="1699261" y="1406652"/>
              <a:ext cx="2395728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27000" rIns="27000" bIns="27000" rtlCol="0" anchor="ctr">
              <a:noAutofit/>
            </a:bodyPr>
            <a:lstStyle/>
            <a:p>
              <a:pPr algn="ctr"/>
              <a:endParaRPr lang="nl-NL" sz="9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7" name="Group 25"/>
          <p:cNvGrpSpPr>
            <a:grpSpLocks noChangeAspect="1"/>
          </p:cNvGrpSpPr>
          <p:nvPr/>
        </p:nvGrpSpPr>
        <p:grpSpPr>
          <a:xfrm>
            <a:off x="2625617" y="4351419"/>
            <a:ext cx="1562262" cy="1448109"/>
            <a:chOff x="-32" y="0"/>
            <a:chExt cx="3163857" cy="2871402"/>
          </a:xfrm>
        </p:grpSpPr>
        <p:grpSp>
          <p:nvGrpSpPr>
            <p:cNvPr id="36" name="Group 14"/>
            <p:cNvGrpSpPr/>
            <p:nvPr/>
          </p:nvGrpSpPr>
          <p:grpSpPr>
            <a:xfrm>
              <a:off x="-32" y="0"/>
              <a:ext cx="3163856" cy="2871402"/>
              <a:chOff x="-32" y="0"/>
              <a:chExt cx="3163856" cy="2871402"/>
            </a:xfrm>
          </p:grpSpPr>
          <p:sp>
            <p:nvSpPr>
              <p:cNvPr id="38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39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0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2" name="Rounded Rectangle 12"/>
              <p:cNvSpPr/>
              <p:nvPr/>
            </p:nvSpPr>
            <p:spPr>
              <a:xfrm>
                <a:off x="-32" y="185"/>
                <a:ext cx="3163824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43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37" name="Rounded Rectangle 15"/>
            <p:cNvSpPr/>
            <p:nvPr/>
          </p:nvSpPr>
          <p:spPr>
            <a:xfrm rot="16200000">
              <a:off x="1699261" y="1406652"/>
              <a:ext cx="2395728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0" rIns="27000" bIns="0" rtlCol="0" anchor="ctr">
              <a:noAutofit/>
            </a:bodyPr>
            <a:lstStyle/>
            <a:p>
              <a:pPr algn="ctr"/>
              <a:endParaRPr lang="nl-NL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8" name="Group 25"/>
          <p:cNvGrpSpPr>
            <a:grpSpLocks noChangeAspect="1"/>
          </p:cNvGrpSpPr>
          <p:nvPr/>
        </p:nvGrpSpPr>
        <p:grpSpPr>
          <a:xfrm>
            <a:off x="2625617" y="2772026"/>
            <a:ext cx="1562262" cy="1448109"/>
            <a:chOff x="-32" y="0"/>
            <a:chExt cx="3163857" cy="2871402"/>
          </a:xfrm>
        </p:grpSpPr>
        <p:grpSp>
          <p:nvGrpSpPr>
            <p:cNvPr id="28" name="Group 14"/>
            <p:cNvGrpSpPr/>
            <p:nvPr/>
          </p:nvGrpSpPr>
          <p:grpSpPr>
            <a:xfrm>
              <a:off x="-32" y="0"/>
              <a:ext cx="3163856" cy="2871402"/>
              <a:chOff x="-32" y="0"/>
              <a:chExt cx="3163856" cy="2871402"/>
            </a:xfrm>
          </p:grpSpPr>
          <p:sp>
            <p:nvSpPr>
              <p:cNvPr id="30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31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2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3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0" rIns="27000" bIns="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4" name="Rounded Rectangle 12"/>
              <p:cNvSpPr/>
              <p:nvPr/>
            </p:nvSpPr>
            <p:spPr>
              <a:xfrm>
                <a:off x="-32" y="185"/>
                <a:ext cx="3163824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35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9" name="Rounded Rectangle 15"/>
            <p:cNvSpPr/>
            <p:nvPr/>
          </p:nvSpPr>
          <p:spPr>
            <a:xfrm rot="16200000">
              <a:off x="1699261" y="1406652"/>
              <a:ext cx="2395728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27000" rIns="27000" bIns="27000" rtlCol="0" anchor="ctr">
              <a:noAutofit/>
            </a:bodyPr>
            <a:lstStyle/>
            <a:p>
              <a:pPr algn="ctr"/>
              <a:endParaRPr lang="nl-NL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9" name="Group 25"/>
          <p:cNvGrpSpPr>
            <a:grpSpLocks noChangeAspect="1"/>
          </p:cNvGrpSpPr>
          <p:nvPr/>
        </p:nvGrpSpPr>
        <p:grpSpPr>
          <a:xfrm>
            <a:off x="4395924" y="2783679"/>
            <a:ext cx="1562789" cy="1448598"/>
            <a:chOff x="-32" y="0"/>
            <a:chExt cx="3163857" cy="2871402"/>
          </a:xfrm>
        </p:grpSpPr>
        <p:grpSp>
          <p:nvGrpSpPr>
            <p:cNvPr id="20" name="Group 14"/>
            <p:cNvGrpSpPr/>
            <p:nvPr/>
          </p:nvGrpSpPr>
          <p:grpSpPr>
            <a:xfrm>
              <a:off x="-32" y="0"/>
              <a:ext cx="3163856" cy="2871402"/>
              <a:chOff x="-32" y="0"/>
              <a:chExt cx="3163856" cy="2871402"/>
            </a:xfrm>
          </p:grpSpPr>
          <p:sp>
            <p:nvSpPr>
              <p:cNvPr id="22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23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6" name="Rounded Rectangle 12"/>
              <p:cNvSpPr/>
              <p:nvPr/>
            </p:nvSpPr>
            <p:spPr>
              <a:xfrm>
                <a:off x="-32" y="185"/>
                <a:ext cx="3163824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27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" name="Rounded Rectangle 15"/>
            <p:cNvSpPr/>
            <p:nvPr/>
          </p:nvSpPr>
          <p:spPr>
            <a:xfrm rot="16200000">
              <a:off x="1699261" y="1406652"/>
              <a:ext cx="2395728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27000" rIns="27000" bIns="27000" rtlCol="0" anchor="ctr">
              <a:noAutofit/>
            </a:bodyPr>
            <a:lstStyle/>
            <a:p>
              <a:pPr algn="ctr"/>
              <a:endParaRPr lang="nl-NL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1" name="Rechte verbindingslijn met pijl 67"/>
          <p:cNvCxnSpPr/>
          <p:nvPr/>
        </p:nvCxnSpPr>
        <p:spPr>
          <a:xfrm>
            <a:off x="4514028" y="1455610"/>
            <a:ext cx="27249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68"/>
          <p:cNvCxnSpPr/>
          <p:nvPr/>
        </p:nvCxnSpPr>
        <p:spPr>
          <a:xfrm>
            <a:off x="5452065" y="1805986"/>
            <a:ext cx="2568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69"/>
          <p:cNvCxnSpPr/>
          <p:nvPr/>
        </p:nvCxnSpPr>
        <p:spPr>
          <a:xfrm>
            <a:off x="4590691" y="1830542"/>
            <a:ext cx="260266" cy="2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91"/>
          <p:cNvCxnSpPr/>
          <p:nvPr/>
        </p:nvCxnSpPr>
        <p:spPr>
          <a:xfrm>
            <a:off x="5154047" y="1355319"/>
            <a:ext cx="204977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92"/>
          <p:cNvCxnSpPr/>
          <p:nvPr/>
        </p:nvCxnSpPr>
        <p:spPr>
          <a:xfrm>
            <a:off x="5185790" y="1538566"/>
            <a:ext cx="23483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94"/>
          <p:cNvCxnSpPr/>
          <p:nvPr/>
        </p:nvCxnSpPr>
        <p:spPr>
          <a:xfrm>
            <a:off x="5566619" y="1538566"/>
            <a:ext cx="27381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102"/>
          <p:cNvCxnSpPr/>
          <p:nvPr/>
        </p:nvCxnSpPr>
        <p:spPr>
          <a:xfrm flipV="1">
            <a:off x="4623672" y="1631672"/>
            <a:ext cx="194304" cy="7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25"/>
          <p:cNvGrpSpPr>
            <a:grpSpLocks noChangeAspect="1"/>
          </p:cNvGrpSpPr>
          <p:nvPr/>
        </p:nvGrpSpPr>
        <p:grpSpPr>
          <a:xfrm>
            <a:off x="6167250" y="4347958"/>
            <a:ext cx="1562262" cy="1448109"/>
            <a:chOff x="-32" y="0"/>
            <a:chExt cx="3163857" cy="2871402"/>
          </a:xfrm>
        </p:grpSpPr>
        <p:grpSp>
          <p:nvGrpSpPr>
            <p:cNvPr id="88" name="Group 14"/>
            <p:cNvGrpSpPr/>
            <p:nvPr/>
          </p:nvGrpSpPr>
          <p:grpSpPr>
            <a:xfrm>
              <a:off x="-32" y="0"/>
              <a:ext cx="3163856" cy="2871402"/>
              <a:chOff x="-32" y="0"/>
              <a:chExt cx="3163856" cy="2871402"/>
            </a:xfrm>
          </p:grpSpPr>
          <p:sp>
            <p:nvSpPr>
              <p:cNvPr id="90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91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2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3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0" rIns="27000" bIns="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4" name="Rounded Rectangle 12"/>
              <p:cNvSpPr/>
              <p:nvPr/>
            </p:nvSpPr>
            <p:spPr>
              <a:xfrm>
                <a:off x="-32" y="185"/>
                <a:ext cx="3163827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95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89" name="Rounded Rectangle 15"/>
            <p:cNvSpPr/>
            <p:nvPr/>
          </p:nvSpPr>
          <p:spPr>
            <a:xfrm rot="16200000">
              <a:off x="1699261" y="1406652"/>
              <a:ext cx="2395728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0" rIns="27000" bIns="0" rtlCol="0" anchor="ctr">
              <a:noAutofit/>
            </a:bodyPr>
            <a:lstStyle/>
            <a:p>
              <a:pPr algn="ctr"/>
              <a:endParaRPr lang="nl-NL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6" name="Group 25"/>
          <p:cNvGrpSpPr>
            <a:grpSpLocks noChangeAspect="1"/>
          </p:cNvGrpSpPr>
          <p:nvPr/>
        </p:nvGrpSpPr>
        <p:grpSpPr>
          <a:xfrm>
            <a:off x="6166740" y="2782786"/>
            <a:ext cx="1562789" cy="1448598"/>
            <a:chOff x="-33" y="0"/>
            <a:chExt cx="3163860" cy="2871402"/>
          </a:xfrm>
        </p:grpSpPr>
        <p:grpSp>
          <p:nvGrpSpPr>
            <p:cNvPr id="97" name="Group 14"/>
            <p:cNvGrpSpPr/>
            <p:nvPr/>
          </p:nvGrpSpPr>
          <p:grpSpPr>
            <a:xfrm>
              <a:off x="-33" y="0"/>
              <a:ext cx="3163860" cy="2871402"/>
              <a:chOff x="-32" y="0"/>
              <a:chExt cx="3163856" cy="2871402"/>
            </a:xfrm>
          </p:grpSpPr>
          <p:sp>
            <p:nvSpPr>
              <p:cNvPr id="99" name="Rounded Rectangle 3"/>
              <p:cNvSpPr/>
              <p:nvPr/>
            </p:nvSpPr>
            <p:spPr>
              <a:xfrm>
                <a:off x="0" y="475489"/>
                <a:ext cx="3163824" cy="2395729"/>
              </a:xfrm>
              <a:prstGeom prst="roundRect">
                <a:avLst>
                  <a:gd name="adj" fmla="val 26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100" name="Rounded Rectangle 7"/>
              <p:cNvSpPr/>
              <p:nvPr/>
            </p:nvSpPr>
            <p:spPr>
              <a:xfrm>
                <a:off x="533173" y="2420610"/>
                <a:ext cx="2097024" cy="449022"/>
              </a:xfrm>
              <a:prstGeom prst="roundRect">
                <a:avLst>
                  <a:gd name="adj" fmla="val 97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1" name="Rounded Rectangle 9"/>
              <p:cNvSpPr/>
              <p:nvPr/>
            </p:nvSpPr>
            <p:spPr>
              <a:xfrm>
                <a:off x="532950" y="474989"/>
                <a:ext cx="2097024" cy="1944952"/>
              </a:xfrm>
              <a:prstGeom prst="roundRect">
                <a:avLst>
                  <a:gd name="adj" fmla="val 3762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2" name="Rounded Rectangle 11"/>
              <p:cNvSpPr/>
              <p:nvPr/>
            </p:nvSpPr>
            <p:spPr>
              <a:xfrm rot="5400000">
                <a:off x="-931164" y="1406653"/>
                <a:ext cx="2395728" cy="533401"/>
              </a:xfrm>
              <a:prstGeom prst="roundRect">
                <a:avLst>
                  <a:gd name="adj" fmla="val 12476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3" name="Rounded Rectangle 12"/>
              <p:cNvSpPr/>
              <p:nvPr/>
            </p:nvSpPr>
            <p:spPr>
              <a:xfrm>
                <a:off x="-32" y="185"/>
                <a:ext cx="3163824" cy="2871217"/>
              </a:xfrm>
              <a:prstGeom prst="roundRect">
                <a:avLst>
                  <a:gd name="adj" fmla="val 244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1350"/>
              </a:p>
            </p:txBody>
          </p:sp>
          <p:sp>
            <p:nvSpPr>
              <p:cNvPr id="104" name="Rounded Rectangle 13"/>
              <p:cNvSpPr/>
              <p:nvPr/>
            </p:nvSpPr>
            <p:spPr>
              <a:xfrm>
                <a:off x="0" y="0"/>
                <a:ext cx="3163824" cy="475489"/>
              </a:xfrm>
              <a:prstGeom prst="roundRect">
                <a:avLst>
                  <a:gd name="adj" fmla="val 8895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27000" tIns="27000" rIns="27000" bIns="27000" rtlCol="0" anchor="ctr">
                <a:noAutofit/>
              </a:bodyPr>
              <a:lstStyle/>
              <a:p>
                <a:pPr algn="ctr"/>
                <a:endParaRPr lang="nl-NL" sz="9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8" name="Rounded Rectangle 15"/>
            <p:cNvSpPr/>
            <p:nvPr/>
          </p:nvSpPr>
          <p:spPr>
            <a:xfrm rot="16200000">
              <a:off x="1699261" y="1406651"/>
              <a:ext cx="2395727" cy="533400"/>
            </a:xfrm>
            <a:prstGeom prst="roundRect">
              <a:avLst>
                <a:gd name="adj" fmla="val 16449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27000" tIns="27000" rIns="27000" bIns="27000" rtlCol="0" anchor="ctr">
              <a:noAutofit/>
            </a:bodyPr>
            <a:lstStyle/>
            <a:p>
              <a:pPr algn="ctr"/>
              <a:endParaRPr lang="nl-NL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4722349" y="17498"/>
            <a:ext cx="3526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/>
              <a:t>Skill</a:t>
            </a:r>
            <a:r>
              <a:rPr lang="nl-NL" sz="3200" dirty="0"/>
              <a:t>-tree template</a:t>
            </a:r>
          </a:p>
        </p:txBody>
      </p:sp>
    </p:spTree>
    <p:extLst>
      <p:ext uri="{BB962C8B-B14F-4D97-AF65-F5344CB8AC3E}">
        <p14:creationId xmlns:p14="http://schemas.microsoft.com/office/powerpoint/2010/main" val="7105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Aangepast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 Theme</vt:lpstr>
      <vt:lpstr>PowerPoint-presentatie</vt:lpstr>
    </vt:vector>
  </TitlesOfParts>
  <Company>Hogeschool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Martijn Koops</dc:creator>
  <cp:lastModifiedBy>M. Koops</cp:lastModifiedBy>
  <cp:revision>2</cp:revision>
  <dcterms:created xsi:type="dcterms:W3CDTF">2022-11-14T11:52:19Z</dcterms:created>
  <dcterms:modified xsi:type="dcterms:W3CDTF">2022-11-18T09:57:48Z</dcterms:modified>
</cp:coreProperties>
</file>